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66" r:id="rId2"/>
    <p:sldId id="267" r:id="rId3"/>
    <p:sldId id="268" r:id="rId4"/>
  </p:sldIdLst>
  <p:sldSz cx="12192000" cy="6858000"/>
  <p:notesSz cx="6858000" cy="9144000"/>
  <p:embeddedFontLst>
    <p:embeddedFont>
      <p:font typeface="나눔스퀘어 Bold" panose="020B0600000101010101" pitchFamily="50" charset="-127"/>
      <p:bold r:id="rId6"/>
    </p:embeddedFont>
    <p:embeddedFont>
      <p:font typeface="나눔스퀘어" panose="020B0600000101010101" pitchFamily="50" charset="-127"/>
      <p:regular r:id="rId7"/>
    </p:embeddedFont>
    <p:embeddedFont>
      <p:font typeface="나눔스퀘어 ExtraBold" panose="020B0600000101010101" pitchFamily="50" charset="-127"/>
      <p:bold r:id="rId8"/>
    </p:embeddedFont>
    <p:embeddedFont>
      <p:font typeface="맑은 고딕" panose="020B0500000000000000" pitchFamily="50" charset="-127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pos="2026" userDrawn="1">
          <p15:clr>
            <a:srgbClr val="A4A3A4"/>
          </p15:clr>
        </p15:guide>
        <p15:guide id="4" pos="565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7F0D"/>
    <a:srgbClr val="F5E5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26" autoAdjust="0"/>
    <p:restoredTop sz="90586" autoAdjust="0"/>
  </p:normalViewPr>
  <p:slideViewPr>
    <p:cSldViewPr snapToGrid="0">
      <p:cViewPr varScale="1">
        <p:scale>
          <a:sx n="60" d="100"/>
          <a:sy n="60" d="100"/>
        </p:scale>
        <p:origin x="1236" y="40"/>
      </p:cViewPr>
      <p:guideLst>
        <p:guide pos="3840"/>
        <p:guide orient="horz" pos="2160"/>
        <p:guide pos="2026"/>
        <p:guide pos="56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2AA4AE-4690-43C2-81F8-4A7E84AEB14C}" type="datetimeFigureOut">
              <a:rPr lang="ko-KR" altLang="en-US" smtClean="0"/>
              <a:t>2022-09-15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D2F076-DBC9-4449-ABCC-6238AB788B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978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D2F076-DBC9-4449-ABCC-6238AB788B0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790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2338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5C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517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05530" y="257145"/>
            <a:ext cx="24352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 w="22225">
                  <a:noFill/>
                </a:ln>
                <a:solidFill>
                  <a:srgbClr val="3A7F0D"/>
                </a:solidFill>
                <a:effectLst>
                  <a:glow rad="88900">
                    <a:srgbClr val="E3781F">
                      <a:alpha val="7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BASIC</a:t>
            </a:r>
            <a:r>
              <a:rPr lang="ko-KR" altLang="en-US" sz="3200" dirty="0">
                <a:ln w="22225">
                  <a:noFill/>
                </a:ln>
                <a:solidFill>
                  <a:srgbClr val="3A7F0D"/>
                </a:solidFill>
                <a:effectLst>
                  <a:glow rad="88900">
                    <a:srgbClr val="E3781F">
                      <a:alpha val="7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</a:t>
            </a:r>
            <a:r>
              <a:rPr lang="en-US" altLang="ko-KR" sz="3200" dirty="0">
                <a:ln w="22225">
                  <a:noFill/>
                </a:ln>
                <a:solidFill>
                  <a:srgbClr val="3A7F0D"/>
                </a:solidFill>
                <a:effectLst>
                  <a:glow rad="88900">
                    <a:srgbClr val="E3781F">
                      <a:alpha val="7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INFO</a:t>
            </a:r>
            <a:endParaRPr lang="ko-KR" altLang="en-US" sz="3200" dirty="0">
              <a:ln w="22225">
                <a:noFill/>
              </a:ln>
              <a:solidFill>
                <a:srgbClr val="3A7F0D"/>
              </a:solidFill>
              <a:effectLst>
                <a:glow rad="88900">
                  <a:srgbClr val="E3781F">
                    <a:alpha val="7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3" name="눈물 방울 22"/>
          <p:cNvSpPr/>
          <p:nvPr/>
        </p:nvSpPr>
        <p:spPr>
          <a:xfrm>
            <a:off x="11753850" y="6457950"/>
            <a:ext cx="276225" cy="276225"/>
          </a:xfrm>
          <a:prstGeom prst="teardrop">
            <a:avLst/>
          </a:prstGeom>
          <a:solidFill>
            <a:srgbClr val="3A7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9C817-F241-701E-04D1-4A81EC191586}"/>
              </a:ext>
            </a:extLst>
          </p:cNvPr>
          <p:cNvSpPr txBox="1"/>
          <p:nvPr/>
        </p:nvSpPr>
        <p:spPr>
          <a:xfrm>
            <a:off x="2563692" y="5624623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박민정</a:t>
            </a: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569B3ABB-FE68-42EE-3D9A-BE60AC0B39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954137"/>
              </p:ext>
            </p:extLst>
          </p:nvPr>
        </p:nvGraphicFramePr>
        <p:xfrm>
          <a:off x="6255562" y="2493335"/>
          <a:ext cx="5440326" cy="24800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229833">
                  <a:extLst>
                    <a:ext uri="{9D8B030D-6E8A-4147-A177-3AD203B41FA5}">
                      <a16:colId xmlns:a16="http://schemas.microsoft.com/office/drawing/2014/main" val="2474071773"/>
                    </a:ext>
                  </a:extLst>
                </a:gridCol>
                <a:gridCol w="4210493">
                  <a:extLst>
                    <a:ext uri="{9D8B030D-6E8A-4147-A177-3AD203B41FA5}">
                      <a16:colId xmlns:a16="http://schemas.microsoft.com/office/drawing/2014/main" val="4188884307"/>
                    </a:ext>
                  </a:extLst>
                </a:gridCol>
              </a:tblGrid>
              <a:tr h="62000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Birth</a:t>
                      </a:r>
                      <a:endParaRPr lang="ko-KR" altLang="en-US" sz="2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+mn-ea"/>
                          <a:ea typeface="+mn-ea"/>
                        </a:rPr>
                        <a:t>2000.10.28 / 23</a:t>
                      </a:r>
                      <a:r>
                        <a:rPr lang="ko-KR" altLang="en-US" sz="2400" dirty="0">
                          <a:latin typeface="+mn-ea"/>
                          <a:ea typeface="+mn-ea"/>
                        </a:rPr>
                        <a:t>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9372334"/>
                  </a:ext>
                </a:extLst>
              </a:tr>
              <a:tr h="62000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Email</a:t>
                      </a:r>
                      <a:endParaRPr lang="ko-KR" altLang="en-US" sz="2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>
                          <a:latin typeface="+mn-ea"/>
                          <a:ea typeface="+mn-ea"/>
                        </a:rPr>
                        <a:t>minwjd1028@g.skku.edu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754559"/>
                  </a:ext>
                </a:extLst>
              </a:tr>
              <a:tr h="62000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Phone</a:t>
                      </a:r>
                      <a:endParaRPr lang="ko-KR" altLang="en-US" sz="2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+mn-ea"/>
                          <a:ea typeface="+mn-ea"/>
                        </a:rPr>
                        <a:t>010-2420-4161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683426"/>
                  </a:ext>
                </a:extLst>
              </a:tr>
              <a:tr h="62000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MBTI</a:t>
                      </a:r>
                      <a:endParaRPr lang="ko-KR" altLang="en-US" sz="24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>
                          <a:latin typeface="+mn-ea"/>
                          <a:ea typeface="+mn-ea"/>
                        </a:rPr>
                        <a:t>ISTJ</a:t>
                      </a:r>
                      <a:endParaRPr lang="ko-KR" altLang="en-US" sz="24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47353"/>
                  </a:ext>
                </a:extLst>
              </a:tr>
            </a:tbl>
          </a:graphicData>
        </a:graphic>
      </p:graphicFrame>
      <p:pic>
        <p:nvPicPr>
          <p:cNvPr id="9" name="그림 8" descr="사람, 의류, 정장, 가장이(가) 표시된 사진&#10;&#10;자동 생성된 설명">
            <a:extLst>
              <a:ext uri="{FF2B5EF4-FFF2-40B4-BE49-F238E27FC236}">
                <a16:creationId xmlns:a16="http://schemas.microsoft.com/office/drawing/2014/main" id="{292173C0-BCFD-1F41-EEFE-CE5703CBD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960" y="1964363"/>
            <a:ext cx="2194630" cy="292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40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05530" y="257145"/>
            <a:ext cx="16498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 w="22225">
                  <a:noFill/>
                </a:ln>
                <a:solidFill>
                  <a:srgbClr val="3A7F0D"/>
                </a:solidFill>
                <a:effectLst>
                  <a:glow rad="88900">
                    <a:srgbClr val="E3781F">
                      <a:alpha val="7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DEVICE</a:t>
            </a:r>
            <a:endParaRPr lang="ko-KR" altLang="en-US" sz="3200" dirty="0">
              <a:ln w="22225">
                <a:noFill/>
              </a:ln>
              <a:solidFill>
                <a:srgbClr val="3A7F0D"/>
              </a:solidFill>
              <a:effectLst>
                <a:glow rad="88900">
                  <a:srgbClr val="E3781F">
                    <a:alpha val="7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3" name="눈물 방울 22"/>
          <p:cNvSpPr/>
          <p:nvPr/>
        </p:nvSpPr>
        <p:spPr>
          <a:xfrm>
            <a:off x="11753850" y="6457950"/>
            <a:ext cx="276225" cy="276225"/>
          </a:xfrm>
          <a:prstGeom prst="teardrop">
            <a:avLst/>
          </a:prstGeom>
          <a:solidFill>
            <a:srgbClr val="3A7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pic>
        <p:nvPicPr>
          <p:cNvPr id="3" name="그림 2" descr="텍스트, 전자기기, 컴퓨터, 실내이(가) 표시된 사진&#10;&#10;자동 생성된 설명">
            <a:extLst>
              <a:ext uri="{FF2B5EF4-FFF2-40B4-BE49-F238E27FC236}">
                <a16:creationId xmlns:a16="http://schemas.microsoft.com/office/drawing/2014/main" id="{88D46168-64AB-19A6-F3D7-B1031B85EB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795" y="1269000"/>
            <a:ext cx="3245901" cy="2160000"/>
          </a:xfrm>
          <a:prstGeom prst="rect">
            <a:avLst/>
          </a:prstGeom>
        </p:spPr>
      </p:pic>
      <p:pic>
        <p:nvPicPr>
          <p:cNvPr id="5" name="그림 4" descr="텍스트, 모니터, 전자기기, 실내이(가) 표시된 사진&#10;&#10;자동 생성된 설명">
            <a:extLst>
              <a:ext uri="{FF2B5EF4-FFF2-40B4-BE49-F238E27FC236}">
                <a16:creationId xmlns:a16="http://schemas.microsoft.com/office/drawing/2014/main" id="{77B3275B-ABB6-A94D-4FFF-E6D32179CD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000" y="1269000"/>
            <a:ext cx="2160000" cy="2160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90128EB-738A-3BE4-83D6-F9B0A8A3B6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9368" y="1269000"/>
            <a:ext cx="3107166" cy="216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C2986B-65B0-C4C0-F619-75CC3D2EBF04}"/>
              </a:ext>
            </a:extLst>
          </p:cNvPr>
          <p:cNvSpPr txBox="1"/>
          <p:nvPr/>
        </p:nvSpPr>
        <p:spPr>
          <a:xfrm>
            <a:off x="1637896" y="3977796"/>
            <a:ext cx="1593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Notebook</a:t>
            </a:r>
            <a:endParaRPr lang="ko-KR" altLang="en-US" sz="2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2C60CA-DB21-5DB7-1FAC-EA35DD27D853}"/>
              </a:ext>
            </a:extLst>
          </p:cNvPr>
          <p:cNvSpPr txBox="1"/>
          <p:nvPr/>
        </p:nvSpPr>
        <p:spPr>
          <a:xfrm>
            <a:off x="5560919" y="3977795"/>
            <a:ext cx="1070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Tablet</a:t>
            </a:r>
            <a:endParaRPr lang="ko-KR" altLang="en-US" sz="2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728FCB2-C766-C446-1488-48655DD0CBEE}"/>
              </a:ext>
            </a:extLst>
          </p:cNvPr>
          <p:cNvSpPr txBox="1"/>
          <p:nvPr/>
        </p:nvSpPr>
        <p:spPr>
          <a:xfrm>
            <a:off x="9219501" y="3977794"/>
            <a:ext cx="1096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Phone</a:t>
            </a:r>
            <a:endParaRPr lang="ko-KR" altLang="en-US" sz="2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CE84D0-1CE2-51C3-4CAE-F385828D13F7}"/>
              </a:ext>
            </a:extLst>
          </p:cNvPr>
          <p:cNvSpPr txBox="1"/>
          <p:nvPr/>
        </p:nvSpPr>
        <p:spPr>
          <a:xfrm>
            <a:off x="907724" y="4577993"/>
            <a:ext cx="30540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삼성 노트북 펜 </a:t>
            </a:r>
            <a:r>
              <a:rPr lang="en-US" altLang="ko-KR" dirty="0"/>
              <a:t>S</a:t>
            </a:r>
          </a:p>
          <a:p>
            <a:pPr algn="ctr"/>
            <a:endParaRPr lang="en-US" altLang="ko-KR" dirty="0"/>
          </a:p>
          <a:p>
            <a:pPr algn="ctr"/>
            <a:r>
              <a:rPr lang="pt-BR" altLang="ko-KR" dirty="0"/>
              <a:t>Intel(R) Core(TM) i7-8550U </a:t>
            </a:r>
          </a:p>
          <a:p>
            <a:pPr algn="ctr"/>
            <a:r>
              <a:rPr lang="pt-BR" altLang="ko-KR" dirty="0"/>
              <a:t>1.80GHz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E21588-2025-D2AA-F278-8446E2C1658F}"/>
              </a:ext>
            </a:extLst>
          </p:cNvPr>
          <p:cNvSpPr txBox="1"/>
          <p:nvPr/>
        </p:nvSpPr>
        <p:spPr>
          <a:xfrm>
            <a:off x="5008203" y="4545789"/>
            <a:ext cx="21755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아이패드 프로 </a:t>
            </a:r>
            <a:r>
              <a:rPr lang="en-US" altLang="ko-KR" dirty="0"/>
              <a:t>3</a:t>
            </a:r>
            <a:r>
              <a:rPr lang="ko-KR" altLang="en-US" dirty="0"/>
              <a:t>세대 </a:t>
            </a:r>
            <a:endParaRPr lang="en-US" altLang="ko-KR" dirty="0"/>
          </a:p>
          <a:p>
            <a:pPr algn="ctr"/>
            <a:r>
              <a:rPr lang="en-US" altLang="ko-KR" dirty="0"/>
              <a:t>12.9</a:t>
            </a:r>
            <a:r>
              <a:rPr lang="ko-KR" altLang="en-US" dirty="0"/>
              <a:t>인치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BA3BA4-DB62-70BF-310B-9C7C011B1B09}"/>
              </a:ext>
            </a:extLst>
          </p:cNvPr>
          <p:cNvSpPr txBox="1"/>
          <p:nvPr/>
        </p:nvSpPr>
        <p:spPr>
          <a:xfrm>
            <a:off x="8983861" y="4545789"/>
            <a:ext cx="15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갤럭시 </a:t>
            </a:r>
            <a:r>
              <a:rPr lang="en-US" altLang="ko-KR" dirty="0"/>
              <a:t>Z</a:t>
            </a:r>
            <a:r>
              <a:rPr lang="ko-KR" altLang="en-US" dirty="0" err="1"/>
              <a:t>폴드</a:t>
            </a:r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485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05530" y="257145"/>
            <a:ext cx="15763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 w="22225">
                  <a:noFill/>
                </a:ln>
                <a:solidFill>
                  <a:srgbClr val="3A7F0D"/>
                </a:solidFill>
                <a:effectLst>
                  <a:glow rad="88900">
                    <a:srgbClr val="E3781F">
                      <a:alpha val="7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HOBBY</a:t>
            </a:r>
            <a:endParaRPr lang="ko-KR" altLang="en-US" sz="3200" dirty="0">
              <a:ln w="22225">
                <a:noFill/>
              </a:ln>
              <a:solidFill>
                <a:srgbClr val="3A7F0D"/>
              </a:solidFill>
              <a:effectLst>
                <a:glow rad="88900">
                  <a:srgbClr val="E3781F">
                    <a:alpha val="7000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3" name="눈물 방울 22"/>
          <p:cNvSpPr/>
          <p:nvPr/>
        </p:nvSpPr>
        <p:spPr>
          <a:xfrm>
            <a:off x="11753850" y="6457950"/>
            <a:ext cx="276225" cy="276225"/>
          </a:xfrm>
          <a:prstGeom prst="teardrop">
            <a:avLst/>
          </a:prstGeom>
          <a:solidFill>
            <a:srgbClr val="3A7F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F827EB4-0A97-9C56-757A-2F1E7C573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365382" y="1269000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D393C5F-FE0C-1266-7188-61B60CB82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525382" y="1269000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62E38A-35F1-9D4A-BFBF-995D44E5BF32}"/>
              </a:ext>
            </a:extLst>
          </p:cNvPr>
          <p:cNvSpPr txBox="1"/>
          <p:nvPr/>
        </p:nvSpPr>
        <p:spPr>
          <a:xfrm>
            <a:off x="2690858" y="5774699"/>
            <a:ext cx="16690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네일 </a:t>
            </a:r>
            <a:r>
              <a:rPr lang="en-US" altLang="ko-KR" sz="2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&amp; </a:t>
            </a:r>
            <a:r>
              <a:rPr lang="ko-KR" altLang="en-US" sz="2400" b="1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페디</a:t>
            </a:r>
            <a:endParaRPr lang="ko-KR" altLang="en-US" sz="2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A6C49624-6D6E-98E0-F7C0-F68B244E5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445382" y="3521849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보석십자수 비즈 주문생산 - 주식회사스티치하우스">
            <a:extLst>
              <a:ext uri="{FF2B5EF4-FFF2-40B4-BE49-F238E27FC236}">
                <a16:creationId xmlns:a16="http://schemas.microsoft.com/office/drawing/2014/main" id="{2CAF6457-5B43-4DD8-2DB8-87AC4D423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755" y="1269000"/>
            <a:ext cx="3195266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보석십자수 &gt; 보석십자수기초재료">
            <a:extLst>
              <a:ext uri="{FF2B5EF4-FFF2-40B4-BE49-F238E27FC236}">
                <a16:creationId xmlns:a16="http://schemas.microsoft.com/office/drawing/2014/main" id="{D189EC41-EA33-3871-481F-0CFE34720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388" y="3521849"/>
            <a:ext cx="2160000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6DF6E1-1753-2ED0-0181-9EBDBB38D1CE}"/>
              </a:ext>
            </a:extLst>
          </p:cNvPr>
          <p:cNvSpPr txBox="1"/>
          <p:nvPr/>
        </p:nvSpPr>
        <p:spPr>
          <a:xfrm>
            <a:off x="7856270" y="5774699"/>
            <a:ext cx="1664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보석 </a:t>
            </a:r>
            <a:r>
              <a:rPr lang="ko-KR" altLang="en-US" sz="2400" b="1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십자수</a:t>
            </a:r>
            <a:endParaRPr lang="ko-KR" altLang="en-US" sz="2400" b="1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0834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55</Words>
  <Application>Microsoft Office PowerPoint</Application>
  <PresentationFormat>와이드스크린</PresentationFormat>
  <Paragraphs>25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나눔스퀘어</vt:lpstr>
      <vt:lpstr>나눔스퀘어 ExtraBold</vt:lpstr>
      <vt:lpstr>나눔스퀘어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박민정</cp:lastModifiedBy>
  <cp:revision>5</cp:revision>
  <dcterms:created xsi:type="dcterms:W3CDTF">2017-09-26T04:46:14Z</dcterms:created>
  <dcterms:modified xsi:type="dcterms:W3CDTF">2022-09-15T04:50:02Z</dcterms:modified>
</cp:coreProperties>
</file>

<file path=docProps/thumbnail.jpeg>
</file>